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B5EB0-78AF-4CF3-B86B-E1B038FE34F4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4396B-643B-4653-AC91-3E3B53EBFA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B5EB0-78AF-4CF3-B86B-E1B038FE34F4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4396B-643B-4653-AC91-3E3B53EBFA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B5EB0-78AF-4CF3-B86B-E1B038FE34F4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4396B-643B-4653-AC91-3E3B53EBFA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B5EB0-78AF-4CF3-B86B-E1B038FE34F4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4396B-643B-4653-AC91-3E3B53EBFA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B5EB0-78AF-4CF3-B86B-E1B038FE34F4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4396B-643B-4653-AC91-3E3B53EBFA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B5EB0-78AF-4CF3-B86B-E1B038FE34F4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4396B-643B-4653-AC91-3E3B53EBFA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B5EB0-78AF-4CF3-B86B-E1B038FE34F4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4396B-643B-4653-AC91-3E3B53EBFA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B5EB0-78AF-4CF3-B86B-E1B038FE34F4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4396B-643B-4653-AC91-3E3B53EBFA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B5EB0-78AF-4CF3-B86B-E1B038FE34F4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4396B-643B-4653-AC91-3E3B53EBFA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B5EB0-78AF-4CF3-B86B-E1B038FE34F4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4396B-643B-4653-AC91-3E3B53EBFA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B5EB0-78AF-4CF3-B86B-E1B038FE34F4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4396B-643B-4653-AC91-3E3B53EBFA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EB5EB0-78AF-4CF3-B86B-E1B038FE34F4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E4396B-643B-4653-AC91-3E3B53EBFA4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357167"/>
            <a:ext cx="7786742" cy="1928825"/>
          </a:xfrm>
        </p:spPr>
        <p:txBody>
          <a:bodyPr/>
          <a:lstStyle/>
          <a:p>
            <a:r>
              <a:rPr lang="ru-RU" b="1" dirty="0" smtClean="0"/>
              <a:t>Деление с остатком.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1785926"/>
            <a:ext cx="6986614" cy="4429156"/>
          </a:xfrm>
        </p:spPr>
        <p:txBody>
          <a:bodyPr>
            <a:normAutofit/>
          </a:bodyPr>
          <a:lstStyle/>
          <a:p>
            <a:r>
              <a:rPr lang="en-US" sz="7200" b="1" dirty="0"/>
              <a:t>a</a:t>
            </a:r>
            <a:r>
              <a:rPr lang="en-US" sz="7200" b="1" dirty="0" smtClean="0"/>
              <a:t> = b ∙ n + r</a:t>
            </a:r>
            <a:endParaRPr lang="ru-RU" sz="7200" b="1" dirty="0"/>
          </a:p>
        </p:txBody>
      </p:sp>
      <p:sp>
        <p:nvSpPr>
          <p:cNvPr id="4" name="Стрелка вниз 3"/>
          <p:cNvSpPr/>
          <p:nvPr/>
        </p:nvSpPr>
        <p:spPr>
          <a:xfrm>
            <a:off x="2357422" y="2857496"/>
            <a:ext cx="142876" cy="135732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3714744" y="2857496"/>
            <a:ext cx="71438" cy="571504"/>
          </a:xfrm>
          <a:prstGeom prst="downArrow">
            <a:avLst/>
          </a:prstGeom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4929190" y="2857496"/>
            <a:ext cx="142876" cy="150019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6357950" y="2714620"/>
            <a:ext cx="214314" cy="20717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000232" y="4357694"/>
            <a:ext cx="15849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делимое</a:t>
            </a:r>
            <a:endParaRPr lang="ru-RU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214678" y="3571876"/>
            <a:ext cx="17858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делитель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857884" y="4786322"/>
            <a:ext cx="17859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остаток</a:t>
            </a:r>
            <a:endParaRPr lang="ru-RU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286248" y="4357694"/>
            <a:ext cx="15716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Неполное</a:t>
            </a:r>
          </a:p>
          <a:p>
            <a:r>
              <a:rPr lang="ru-RU" sz="2400" b="1" dirty="0" smtClean="0"/>
              <a:t>частное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16</Words>
  <Application>Microsoft Office PowerPoint</Application>
  <PresentationFormat>Экран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Деление с остатком.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Деление с остатком.</dc:title>
  <dc:creator>User</dc:creator>
  <cp:lastModifiedBy>User</cp:lastModifiedBy>
  <cp:revision>2</cp:revision>
  <dcterms:created xsi:type="dcterms:W3CDTF">2012-11-20T19:46:17Z</dcterms:created>
  <dcterms:modified xsi:type="dcterms:W3CDTF">2012-11-20T20:04:07Z</dcterms:modified>
</cp:coreProperties>
</file>